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7" r:id="rId4"/>
    <p:sldId id="258" r:id="rId5"/>
    <p:sldId id="268" r:id="rId6"/>
    <p:sldId id="273" r:id="rId7"/>
    <p:sldId id="269" r:id="rId8"/>
    <p:sldId id="266" r:id="rId9"/>
    <p:sldId id="270" r:id="rId10"/>
    <p:sldId id="271" r:id="rId11"/>
    <p:sldId id="267" r:id="rId12"/>
    <p:sldId id="272" r:id="rId13"/>
    <p:sldId id="274" r:id="rId14"/>
    <p:sldId id="275" r:id="rId15"/>
    <p:sldId id="276" r:id="rId16"/>
    <p:sldId id="278" r:id="rId17"/>
    <p:sldId id="261" r:id="rId18"/>
    <p:sldId id="262" r:id="rId19"/>
    <p:sldId id="263" r:id="rId20"/>
    <p:sldId id="264" r:id="rId21"/>
    <p:sldId id="265" r:id="rId22"/>
    <p:sldId id="279" r:id="rId23"/>
    <p:sldId id="280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22C"/>
    <a:srgbClr val="DA0F70"/>
    <a:srgbClr val="016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6"/>
    <p:restoredTop sz="94699"/>
  </p:normalViewPr>
  <p:slideViewPr>
    <p:cSldViewPr snapToGrid="0">
      <p:cViewPr varScale="1">
        <p:scale>
          <a:sx n="164" d="100"/>
          <a:sy n="164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A28AC-4087-E344-97BA-D745114E1B98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4B693-59BE-6647-B5FE-69B82F4ABA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6156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737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51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511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955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8936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728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031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894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57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04B693-59BE-6647-B5FE-69B82F4ABAC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75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55792-0749-AF74-FA40-275D943CF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0BB40CF-41CC-F7EC-D50C-B0E8695A6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1162E7-E16C-2617-6358-2040FF60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896C9C-FBB7-94A3-FD75-5A595C7A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71328-321D-B1E7-D5E7-45B7D8C0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866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793D82-4158-EB9D-769D-70C217D22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721B59-59A5-FED2-265A-2CD6FB82E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C15100-E79E-3713-08FD-9E2F4B02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5EC2B-CF65-37F3-51CD-4CC97F60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857999-D5A2-EC35-EB10-437BBD1A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236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477D1E2-FFD7-41CC-DF47-F77E20737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D8EE63-FD15-7AD1-F1F1-4D3EE7238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7CD1C5-0D15-F7B6-0709-7E6540E2D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57E5B1-1BD0-C822-D4D3-E9431EBC7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B73853-FA27-A21B-9AB8-83DBC436F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81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6055CF-456A-EC61-ECAF-30539651D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C1BB48-924D-6641-DD8E-10F6D0C86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734033-9C36-159E-D5F3-1F49753C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1D35EC-720B-6E35-D9DC-E647AE013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7B55D3-D61E-1711-E006-BCE08AFB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988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1FACDD-9F8A-3824-15F0-931A9B4F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83ADC3-CAE1-59EF-13DE-4FEB1BA62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0923DC-729E-B2D3-9BE9-066C398A8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E2F354-CC8D-2DB3-1062-EC8BBB2A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AAC80-A5A5-178E-3E32-00D8B834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3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7FAA8D-11BC-B7DB-238A-A8CE0F68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7C6CAB-0B74-0BBD-7459-1D86ADF9E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3C9B834-6E04-1408-AA01-A84347D68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13D53B-DEEF-9D14-4634-A898BF5F1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1E317C-535B-42AE-422A-81DA30720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51A83-3C92-1C58-45CC-7CEE112FD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33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B2EF51-A251-FB72-FDFD-486757EB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17AD78-DE59-1C21-897B-A82A803D5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4AECA2-E18C-4ACB-1F7E-9027F86AA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DAF096-5704-F863-14E1-F8B1445705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56A513-EE89-F6B3-EFD5-37CD1CE46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A2AD72E-A265-4083-571D-97B206045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3AFFD4-5587-1406-7151-BDBD5ACE9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1768A2-1E8C-4790-A9C0-8085A3EE8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36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3413D-D765-C950-203F-56563209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ECA5762-854C-22CD-86A9-32198B7F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094C7A-47EC-CF28-543C-76C39765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69EB66-E939-055C-6EBF-5817FEA6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25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5E4DE1-6344-78DE-C006-D65D5A292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5107D3-E338-A831-BC0A-B2AE23726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8D7CD31-66BB-E877-A239-ABDB448E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17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FE567-FDA4-5E8F-1EFA-08168CD4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DF83E8-D5C3-74B3-54C2-2F799510A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9704ED-80BF-A437-F750-5F52237FC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FB39117-904F-B8FE-870D-C679D409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53BB16-FCB5-E27C-2F0B-2A1029863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0FBD354-9B76-EA35-1B23-B2B0F134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08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677C3-20E5-B70C-9213-066A1812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045753-6D84-0EA8-91B9-7E8BD523D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EF5732-8E6E-573E-160A-A70493222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8D7551-18E4-815C-D54D-1A70D9FE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DCDC7D-5E88-FF34-6E3C-503368F03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504CA1-DEC6-D8FA-FA69-4AF353CA9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67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9CE52FA-A543-F71A-A480-F127E673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2D93FF-E052-4266-B7E1-BFA8BC447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D1F0DA-B390-87B3-2317-0BCEC40B5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18E07D-FA3D-AC4C-A7F3-32ECD8BA34DF}" type="datetimeFigureOut">
              <a:rPr lang="fr-FR" smtClean="0"/>
              <a:t>17/12/2024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58095D-353B-0CD4-BA2A-B9CD04F338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FEC0B-5ABD-C786-1EFD-CB49CE5FE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4D4BAC-BDA4-3C4F-96D8-CBC5625629C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09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ersonne, affiche, Visage humain&#10;&#10;Description générée automatiquement">
            <a:extLst>
              <a:ext uri="{FF2B5EF4-FFF2-40B4-BE49-F238E27FC236}">
                <a16:creationId xmlns:a16="http://schemas.microsoft.com/office/drawing/2014/main" id="{E184A7ED-4184-A4EB-10DC-9F9BE3411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9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745761"/>
            <a:ext cx="1103350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Accompagnement des parcours de vie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41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Mettre en place un Hub facilitant les rencontres entre entreprises et chercheurs d’emploi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42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Faire découvrir les métiers liés à la prison auprès des collégiens et lycéens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43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Former les animateurs locaux vers des métiers éducatifs pour renforcer l’emploi local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44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Créer un bureau dédié pour accompagner les jeunes entrepreneurs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45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Organiser des évènements hebdomadaires valorisant les talents locaux (musique, sport, art)</a:t>
            </a:r>
          </a:p>
        </p:txBody>
      </p:sp>
    </p:spTree>
    <p:extLst>
      <p:ext uri="{BB962C8B-B14F-4D97-AF65-F5344CB8AC3E}">
        <p14:creationId xmlns:p14="http://schemas.microsoft.com/office/powerpoint/2010/main" val="1619633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ED83DC-C6DF-2BFE-0F55-508D9BDB2387}"/>
              </a:ext>
            </a:extLst>
          </p:cNvPr>
          <p:cNvSpPr txBox="1"/>
          <p:nvPr/>
        </p:nvSpPr>
        <p:spPr>
          <a:xfrm>
            <a:off x="1851454" y="2413337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D9222C"/>
                </a:solidFill>
                <a:latin typeface="GarageGothic" panose="02000608020000020004" pitchFamily="2" charset="0"/>
              </a:rPr>
              <a:t>ATELIER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BEEAC8-0F7B-CBF3-3D2F-F90F535BADC0}"/>
              </a:ext>
            </a:extLst>
          </p:cNvPr>
          <p:cNvSpPr txBox="1"/>
          <p:nvPr/>
        </p:nvSpPr>
        <p:spPr>
          <a:xfrm>
            <a:off x="1851454" y="3723290"/>
            <a:ext cx="847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169D2"/>
                </a:solidFill>
                <a:latin typeface="Adelle Sans Cnd" pitchFamily="2" charset="77"/>
              </a:rPr>
              <a:t>Bien vivre ensemble à Fresnes</a:t>
            </a:r>
          </a:p>
        </p:txBody>
      </p:sp>
    </p:spTree>
    <p:extLst>
      <p:ext uri="{BB962C8B-B14F-4D97-AF65-F5344CB8AC3E}">
        <p14:creationId xmlns:p14="http://schemas.microsoft.com/office/powerpoint/2010/main" val="1285612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535815"/>
            <a:ext cx="11033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Des lieux et des évènements fédérateurs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67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Créer une maison pour tous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70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Recréer un marché</a:t>
            </a:r>
          </a:p>
        </p:txBody>
      </p:sp>
    </p:spTree>
    <p:extLst>
      <p:ext uri="{BB962C8B-B14F-4D97-AF65-F5344CB8AC3E}">
        <p14:creationId xmlns:p14="http://schemas.microsoft.com/office/powerpoint/2010/main" val="322220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199796"/>
            <a:ext cx="110335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Des lieux et des évènements fédérateurs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67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Créer une maison pour tous</a:t>
            </a: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70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Recréer un marché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Mieux communiquer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88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Améliorer la communication sur les projets en cours</a:t>
            </a:r>
          </a:p>
        </p:txBody>
      </p:sp>
    </p:spTree>
    <p:extLst>
      <p:ext uri="{BB962C8B-B14F-4D97-AF65-F5344CB8AC3E}">
        <p14:creationId xmlns:p14="http://schemas.microsoft.com/office/powerpoint/2010/main" val="730272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199796"/>
            <a:ext cx="11033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Des services pour tous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83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Mieux vivre en bonne santé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85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Investir dans la santé mentale</a:t>
            </a:r>
          </a:p>
        </p:txBody>
      </p:sp>
    </p:spTree>
    <p:extLst>
      <p:ext uri="{BB962C8B-B14F-4D97-AF65-F5344CB8AC3E}">
        <p14:creationId xmlns:p14="http://schemas.microsoft.com/office/powerpoint/2010/main" val="1757627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199796"/>
            <a:ext cx="11033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Impliquer les habitants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96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Aller à la rencontre des jeunes</a:t>
            </a:r>
          </a:p>
        </p:txBody>
      </p:sp>
    </p:spTree>
    <p:extLst>
      <p:ext uri="{BB962C8B-B14F-4D97-AF65-F5344CB8AC3E}">
        <p14:creationId xmlns:p14="http://schemas.microsoft.com/office/powerpoint/2010/main" val="967082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texte, personne&#10;&#10;Description générée automatiquement">
            <a:extLst>
              <a:ext uri="{FF2B5EF4-FFF2-40B4-BE49-F238E27FC236}">
                <a16:creationId xmlns:a16="http://schemas.microsoft.com/office/drawing/2014/main" id="{D7677F26-13C3-D196-2AB4-D6A2AF9F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EA2D6A-16EA-0EF6-49E9-DCFA41C9578E}"/>
              </a:ext>
            </a:extLst>
          </p:cNvPr>
          <p:cNvSpPr txBox="1"/>
          <p:nvPr/>
        </p:nvSpPr>
        <p:spPr>
          <a:xfrm>
            <a:off x="730469" y="2061441"/>
            <a:ext cx="10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D9222C"/>
                </a:solidFill>
                <a:latin typeface="GarageGothic" panose="02000608020000020004" pitchFamily="2" charset="0"/>
              </a:rPr>
              <a:t>Les enseignements et engagements des élus</a:t>
            </a:r>
          </a:p>
        </p:txBody>
      </p:sp>
    </p:spTree>
    <p:extLst>
      <p:ext uri="{BB962C8B-B14F-4D97-AF65-F5344CB8AC3E}">
        <p14:creationId xmlns:p14="http://schemas.microsoft.com/office/powerpoint/2010/main" val="354760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12A6B68-7CA5-4E6A-F83B-66E0B085C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4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D3EB677-75C5-C9CE-8B59-4FBEE1C56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61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096A23-6B1E-3BC7-4C5D-3532A1E9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85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texte, personne&#10;&#10;Description générée automatiquement">
            <a:extLst>
              <a:ext uri="{FF2B5EF4-FFF2-40B4-BE49-F238E27FC236}">
                <a16:creationId xmlns:a16="http://schemas.microsoft.com/office/drawing/2014/main" id="{D7677F26-13C3-D196-2AB4-D6A2AF9F0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EA2D6A-16EA-0EF6-49E9-DCFA41C9578E}"/>
              </a:ext>
            </a:extLst>
          </p:cNvPr>
          <p:cNvSpPr txBox="1"/>
          <p:nvPr/>
        </p:nvSpPr>
        <p:spPr>
          <a:xfrm>
            <a:off x="730469" y="2061441"/>
            <a:ext cx="10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D9222C"/>
                </a:solidFill>
                <a:latin typeface="GarageGothic" panose="02000608020000020004" pitchFamily="2" charset="0"/>
              </a:rPr>
              <a:t>Retour en image sur « Fresnes Demain » </a:t>
            </a:r>
          </a:p>
        </p:txBody>
      </p:sp>
    </p:spTree>
    <p:extLst>
      <p:ext uri="{BB962C8B-B14F-4D97-AF65-F5344CB8AC3E}">
        <p14:creationId xmlns:p14="http://schemas.microsoft.com/office/powerpoint/2010/main" val="1304146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82303E-389B-3551-3466-6549646F5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72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8C83218-1A8D-B6B0-E761-5620804A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texte, personne&#10;&#10;Description générée automatiquement">
            <a:extLst>
              <a:ext uri="{FF2B5EF4-FFF2-40B4-BE49-F238E27FC236}">
                <a16:creationId xmlns:a16="http://schemas.microsoft.com/office/drawing/2014/main" id="{D7677F26-13C3-D196-2AB4-D6A2AF9F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98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C408EA5-F253-61B1-6962-8C256755BC69}"/>
              </a:ext>
            </a:extLst>
          </p:cNvPr>
          <p:cNvSpPr txBox="1"/>
          <p:nvPr/>
        </p:nvSpPr>
        <p:spPr>
          <a:xfrm>
            <a:off x="1547514" y="1674019"/>
            <a:ext cx="90969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D9222C"/>
                </a:solidFill>
                <a:latin typeface="GarageGothic" panose="02000608020000020004" pitchFamily="2" charset="0"/>
              </a:rPr>
              <a:t>MARIE CHAVANON</a:t>
            </a:r>
          </a:p>
          <a:p>
            <a:pPr algn="ctr"/>
            <a:r>
              <a:rPr lang="fr-FR" sz="4000" b="1" dirty="0">
                <a:solidFill>
                  <a:srgbClr val="0169D2"/>
                </a:solidFill>
                <a:latin typeface="Adelle Sans Cnd" pitchFamily="2" charset="77"/>
              </a:rPr>
              <a:t>Maire de Fresnes</a:t>
            </a:r>
          </a:p>
        </p:txBody>
      </p:sp>
    </p:spTree>
    <p:extLst>
      <p:ext uri="{BB962C8B-B14F-4D97-AF65-F5344CB8AC3E}">
        <p14:creationId xmlns:p14="http://schemas.microsoft.com/office/powerpoint/2010/main" val="1217166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texte, personne&#10;&#10;Description générée automatiquement">
            <a:extLst>
              <a:ext uri="{FF2B5EF4-FFF2-40B4-BE49-F238E27FC236}">
                <a16:creationId xmlns:a16="http://schemas.microsoft.com/office/drawing/2014/main" id="{D7677F26-13C3-D196-2AB4-D6A2AF9F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EA2D6A-16EA-0EF6-49E9-DCFA41C9578E}"/>
              </a:ext>
            </a:extLst>
          </p:cNvPr>
          <p:cNvSpPr txBox="1"/>
          <p:nvPr/>
        </p:nvSpPr>
        <p:spPr>
          <a:xfrm>
            <a:off x="730469" y="1999447"/>
            <a:ext cx="10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D9222C"/>
                </a:solidFill>
                <a:latin typeface="GarageGothic" panose="02000608020000020004" pitchFamily="2" charset="0"/>
              </a:rPr>
              <a:t>Merci à toutes et à tous !</a:t>
            </a:r>
          </a:p>
        </p:txBody>
      </p:sp>
    </p:spTree>
    <p:extLst>
      <p:ext uri="{BB962C8B-B14F-4D97-AF65-F5344CB8AC3E}">
        <p14:creationId xmlns:p14="http://schemas.microsoft.com/office/powerpoint/2010/main" val="353226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sage humain, texte, personne&#10;&#10;Description générée automatiquement">
            <a:extLst>
              <a:ext uri="{FF2B5EF4-FFF2-40B4-BE49-F238E27FC236}">
                <a16:creationId xmlns:a16="http://schemas.microsoft.com/office/drawing/2014/main" id="{D7677F26-13C3-D196-2AB4-D6A2AF9F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EA2D6A-16EA-0EF6-49E9-DCFA41C9578E}"/>
              </a:ext>
            </a:extLst>
          </p:cNvPr>
          <p:cNvSpPr txBox="1"/>
          <p:nvPr/>
        </p:nvSpPr>
        <p:spPr>
          <a:xfrm>
            <a:off x="730469" y="2061441"/>
            <a:ext cx="10731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dirty="0">
                <a:solidFill>
                  <a:srgbClr val="D9222C"/>
                </a:solidFill>
                <a:latin typeface="GarageGothic" panose="02000608020000020004" pitchFamily="2" charset="0"/>
              </a:rPr>
              <a:t>Les propositions des habitants</a:t>
            </a:r>
          </a:p>
        </p:txBody>
      </p:sp>
    </p:spTree>
    <p:extLst>
      <p:ext uri="{BB962C8B-B14F-4D97-AF65-F5344CB8AC3E}">
        <p14:creationId xmlns:p14="http://schemas.microsoft.com/office/powerpoint/2010/main" val="2084785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ED83DC-C6DF-2BFE-0F55-508D9BDB2387}"/>
              </a:ext>
            </a:extLst>
          </p:cNvPr>
          <p:cNvSpPr txBox="1"/>
          <p:nvPr/>
        </p:nvSpPr>
        <p:spPr>
          <a:xfrm>
            <a:off x="1851454" y="2413337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D9222C"/>
                </a:solidFill>
                <a:latin typeface="GarageGothic" panose="02000608020000020004" pitchFamily="2" charset="0"/>
              </a:rPr>
              <a:t>ATELIER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BEEAC8-0F7B-CBF3-3D2F-F90F535BADC0}"/>
              </a:ext>
            </a:extLst>
          </p:cNvPr>
          <p:cNvSpPr txBox="1"/>
          <p:nvPr/>
        </p:nvSpPr>
        <p:spPr>
          <a:xfrm>
            <a:off x="1851454" y="3723290"/>
            <a:ext cx="847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169D2"/>
                </a:solidFill>
                <a:latin typeface="Adelle Sans Cnd" pitchFamily="2" charset="77"/>
              </a:rPr>
              <a:t>Fresnes, une ville belle et vivante</a:t>
            </a:r>
          </a:p>
        </p:txBody>
      </p:sp>
    </p:spTree>
    <p:extLst>
      <p:ext uri="{BB962C8B-B14F-4D97-AF65-F5344CB8AC3E}">
        <p14:creationId xmlns:p14="http://schemas.microsoft.com/office/powerpoint/2010/main" val="139331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1010245"/>
            <a:ext cx="110335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Place de la nature en ville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4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Végétalisation de l’espace au-dessus de l’autoroute avec jeux pour enfants et bancs</a:t>
            </a: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23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Créer des jardins partagés en autogestion dans les espaces verts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Une ville plus belle partout et pour tous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2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Réaménager l’esplanade Charles de Gaulle pour en faire un lieu de promenade et de rencontre</a:t>
            </a: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14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Rénovation des façades et ajout d’espaces verts autour des bâtiments publics et résidentiels</a:t>
            </a:r>
          </a:p>
        </p:txBody>
      </p:sp>
    </p:spTree>
    <p:extLst>
      <p:ext uri="{BB962C8B-B14F-4D97-AF65-F5344CB8AC3E}">
        <p14:creationId xmlns:p14="http://schemas.microsoft.com/office/powerpoint/2010/main" val="289173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274838"/>
            <a:ext cx="11033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Mobilité à Fresnes, l’affaire de tous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27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Améliorer les pistes cyclables et créer des espaces sécurisés pour les vélos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29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Maintenir et améliorer la ligne de bus V2 pour couvrir toute la semaine et élargir ses horaires</a:t>
            </a:r>
          </a:p>
        </p:txBody>
      </p:sp>
    </p:spTree>
    <p:extLst>
      <p:ext uri="{BB962C8B-B14F-4D97-AF65-F5344CB8AC3E}">
        <p14:creationId xmlns:p14="http://schemas.microsoft.com/office/powerpoint/2010/main" val="2519743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1276466"/>
            <a:ext cx="1103350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Améliorer la qualité des logements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17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Réhabiliter les bâtiments vétustes et abandonnés pour créer des logements verts et qualitatifs</a:t>
            </a: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15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Repenser le quartier du marché de Fresnes et l’Intermarché en incluant logements et commerces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endParaRPr lang="fr-FR" sz="2400" b="1" dirty="0">
              <a:solidFill>
                <a:srgbClr val="D9222C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Qualité et entretien des espaces publics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1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Multiplier les bancs, fontaines, et espaces fleuris dans les parcs et rues</a:t>
            </a: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20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Renforcer l’entretien des espaces publics avec un programme de végétalisation cohérent</a:t>
            </a:r>
          </a:p>
        </p:txBody>
      </p:sp>
    </p:spTree>
    <p:extLst>
      <p:ext uri="{BB962C8B-B14F-4D97-AF65-F5344CB8AC3E}">
        <p14:creationId xmlns:p14="http://schemas.microsoft.com/office/powerpoint/2010/main" val="1650357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ED83DC-C6DF-2BFE-0F55-508D9BDB2387}"/>
              </a:ext>
            </a:extLst>
          </p:cNvPr>
          <p:cNvSpPr txBox="1"/>
          <p:nvPr/>
        </p:nvSpPr>
        <p:spPr>
          <a:xfrm>
            <a:off x="1851454" y="2413337"/>
            <a:ext cx="8489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dirty="0">
                <a:solidFill>
                  <a:srgbClr val="D9222C"/>
                </a:solidFill>
                <a:latin typeface="GarageGothic" panose="02000608020000020004" pitchFamily="2" charset="0"/>
              </a:rPr>
              <a:t>ATELIER 2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BEEAC8-0F7B-CBF3-3D2F-F90F535BADC0}"/>
              </a:ext>
            </a:extLst>
          </p:cNvPr>
          <p:cNvSpPr txBox="1"/>
          <p:nvPr/>
        </p:nvSpPr>
        <p:spPr>
          <a:xfrm>
            <a:off x="1851454" y="3723290"/>
            <a:ext cx="8471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rgbClr val="0169D2"/>
                </a:solidFill>
                <a:latin typeface="Adelle Sans Cnd" pitchFamily="2" charset="77"/>
              </a:rPr>
              <a:t>Réussir ma vie à Fresnes</a:t>
            </a:r>
          </a:p>
        </p:txBody>
      </p:sp>
    </p:spTree>
    <p:extLst>
      <p:ext uri="{BB962C8B-B14F-4D97-AF65-F5344CB8AC3E}">
        <p14:creationId xmlns:p14="http://schemas.microsoft.com/office/powerpoint/2010/main" val="2911742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nuage, capture d’écran&#10;&#10;Description générée automatiquement">
            <a:extLst>
              <a:ext uri="{FF2B5EF4-FFF2-40B4-BE49-F238E27FC236}">
                <a16:creationId xmlns:a16="http://schemas.microsoft.com/office/drawing/2014/main" id="{6BCCA2EE-3D6E-FE91-7A06-CC34C16AF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29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F41F8A6-39E0-1E62-2A97-5F3C1B6CDAF9}"/>
              </a:ext>
            </a:extLst>
          </p:cNvPr>
          <p:cNvSpPr txBox="1"/>
          <p:nvPr/>
        </p:nvSpPr>
        <p:spPr>
          <a:xfrm>
            <a:off x="579249" y="2141621"/>
            <a:ext cx="110335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D9222C"/>
                </a:solidFill>
                <a:latin typeface="Adelle Sans Cnd" pitchFamily="2" charset="77"/>
              </a:rPr>
              <a:t>Thème : Attractivité économique</a:t>
            </a:r>
          </a:p>
          <a:p>
            <a:endParaRPr lang="fr-FR" sz="2400" b="1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59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Attirer des commerçants de proximité pour répondre aux besoins quotidiens et dynamiser les quartiers</a:t>
            </a:r>
          </a:p>
          <a:p>
            <a:endParaRPr lang="fr-FR" sz="2400" dirty="0">
              <a:solidFill>
                <a:srgbClr val="0169D2"/>
              </a:solidFill>
              <a:latin typeface="Adelle Sans Cnd" pitchFamily="2" charset="77"/>
            </a:endParaRPr>
          </a:p>
          <a:p>
            <a:r>
              <a:rPr lang="fr-FR" sz="2400" b="1" dirty="0">
                <a:solidFill>
                  <a:srgbClr val="0169D2"/>
                </a:solidFill>
                <a:latin typeface="Adelle Sans Cnd" pitchFamily="2" charset="77"/>
              </a:rPr>
              <a:t>Proposition  60 : </a:t>
            </a:r>
            <a:r>
              <a:rPr lang="fr-FR" sz="2400" dirty="0">
                <a:solidFill>
                  <a:srgbClr val="0169D2"/>
                </a:solidFill>
                <a:latin typeface="Adelle Sans Cnd" pitchFamily="2" charset="77"/>
              </a:rPr>
              <a:t>Favoriser l’installation d’entreprises et commerces à haute valeur ajoutée en créant des zones franches ou espaces de coworking</a:t>
            </a:r>
          </a:p>
        </p:txBody>
      </p:sp>
    </p:spTree>
    <p:extLst>
      <p:ext uri="{BB962C8B-B14F-4D97-AF65-F5344CB8AC3E}">
        <p14:creationId xmlns:p14="http://schemas.microsoft.com/office/powerpoint/2010/main" val="3317269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487</Words>
  <Application>Microsoft Macintosh PowerPoint</Application>
  <PresentationFormat>Grand écran</PresentationFormat>
  <Paragraphs>84</Paragraphs>
  <Slides>23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Adelle Sans Cnd</vt:lpstr>
      <vt:lpstr>Aptos</vt:lpstr>
      <vt:lpstr>Aptos Display</vt:lpstr>
      <vt:lpstr>Arial</vt:lpstr>
      <vt:lpstr>GarageGothic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christelle.deri</dc:creator>
  <cp:lastModifiedBy>christelle.deri</cp:lastModifiedBy>
  <cp:revision>5</cp:revision>
  <dcterms:created xsi:type="dcterms:W3CDTF">2024-12-17T09:05:36Z</dcterms:created>
  <dcterms:modified xsi:type="dcterms:W3CDTF">2024-12-17T14:04:20Z</dcterms:modified>
</cp:coreProperties>
</file>